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19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F0D5B-B01D-4874-B674-3AE03B1C5091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DD75-C68A-45E2-9A5E-74DC16D37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77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97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48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962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548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31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117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9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25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27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24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B4A5C23-49DE-4F60-B148-47830F3C25DC}" type="datetimeFigureOut">
              <a:rPr lang="pt-BR" smtClean="0"/>
              <a:t>19/11/2023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C733CA9-2554-4293-8B9E-21A53B63B513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>
            <a:off x="1143000" y="2157984"/>
            <a:ext cx="96926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121664" y="4011168"/>
            <a:ext cx="96926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694944" y="4142232"/>
            <a:ext cx="10972800" cy="694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99318" y="2730633"/>
            <a:ext cx="10808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693110" y="4205896"/>
            <a:ext cx="5614416" cy="2302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Autor¹</a:t>
            </a:r>
          </a:p>
          <a:p>
            <a:pPr algn="r">
              <a:lnSpc>
                <a:spcPct val="114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Autor²</a:t>
            </a:r>
          </a:p>
          <a:p>
            <a:pPr algn="r">
              <a:lnSpc>
                <a:spcPct val="114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Autor³</a:t>
            </a:r>
          </a:p>
          <a:p>
            <a:pPr algn="r">
              <a:lnSpc>
                <a:spcPct val="114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Autor4</a:t>
            </a:r>
          </a:p>
          <a:p>
            <a:pPr algn="r">
              <a:lnSpc>
                <a:spcPct val="114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Autor5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endParaRPr lang="pt-BR" dirty="0" smtClean="0"/>
          </a:p>
          <a:p>
            <a:pPr>
              <a:lnSpc>
                <a:spcPct val="114000"/>
              </a:lnSpc>
            </a:pP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450080" y="5782580"/>
            <a:ext cx="2883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Crato,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Ceará</a:t>
            </a: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09" y="-812896"/>
            <a:ext cx="8731796" cy="369464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05" t="-7913" r="4867" b="67153"/>
          <a:stretch/>
        </p:blipFill>
        <p:spPr>
          <a:xfrm>
            <a:off x="10547927" y="84607"/>
            <a:ext cx="1535453" cy="79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11682984" y="6447053"/>
            <a:ext cx="423672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56696" y="6447124"/>
            <a:ext cx="8370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Resumo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48896" y="1880319"/>
            <a:ext cx="11375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Arial 24, 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espaçamento simples, alinhamento </a:t>
            </a: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justificado.</a:t>
            </a:r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465"/>
            <a:ext cx="12192000" cy="11820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66" y="-241010"/>
            <a:ext cx="4469891" cy="18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2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11682984" y="6447053"/>
            <a:ext cx="423672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56696" y="6447124"/>
            <a:ext cx="8370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Resumo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48896" y="1880319"/>
            <a:ext cx="11375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Arial 24, 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espaçamento simples, alinhamento justificado.</a:t>
            </a:r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465"/>
            <a:ext cx="12192000" cy="11820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66" y="-241010"/>
            <a:ext cx="4469891" cy="18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6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11682984" y="6447053"/>
            <a:ext cx="423672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56696" y="6447124"/>
            <a:ext cx="8370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Resumo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48896" y="1880319"/>
            <a:ext cx="11375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Arial 24, 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espaçamento simples, alinhamento justificado.</a:t>
            </a:r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465"/>
            <a:ext cx="12192000" cy="11820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66" y="-241010"/>
            <a:ext cx="4469891" cy="18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1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11682984" y="6447053"/>
            <a:ext cx="423672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56696" y="6447124"/>
            <a:ext cx="8370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Resumo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48896" y="1880319"/>
            <a:ext cx="11375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Arial 24, 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espaçamento simples, alinhamento justificado.</a:t>
            </a:r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465"/>
            <a:ext cx="12192000" cy="11820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E DISCUSSÃO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66" y="-241010"/>
            <a:ext cx="4469891" cy="18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6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11682984" y="6447053"/>
            <a:ext cx="423672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56696" y="6447124"/>
            <a:ext cx="8370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Resumo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48896" y="1880319"/>
            <a:ext cx="11375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Arial 24, 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espaçamento simples, alinhamento justificado.</a:t>
            </a:r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465"/>
            <a:ext cx="12192000" cy="11820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66" y="-241010"/>
            <a:ext cx="4469891" cy="18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756696" y="6447124"/>
            <a:ext cx="8370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Resumo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85841" y="1557046"/>
            <a:ext cx="113759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pt-BR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Arial 20, espaçamento simples, alinhamento à esquerda</a:t>
            </a:r>
            <a:endParaRPr lang="pt-BR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465"/>
            <a:ext cx="12192000" cy="1182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642758" y="2882362"/>
            <a:ext cx="7132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OBRIGADO(A)!</a:t>
            </a:r>
            <a:endParaRPr lang="pt-B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758" y="5014064"/>
            <a:ext cx="977611" cy="51403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322618" y="5086415"/>
            <a:ext cx="4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e-mail do autor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746" y="-530909"/>
            <a:ext cx="7252545" cy="306873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691" y="202175"/>
            <a:ext cx="6428509" cy="125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5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iva">
  <a:themeElements>
    <a:clrScheme name="Retrospec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1195</TotalTime>
  <Words>112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46</cp:revision>
  <dcterms:created xsi:type="dcterms:W3CDTF">2023-08-08T13:43:34Z</dcterms:created>
  <dcterms:modified xsi:type="dcterms:W3CDTF">2023-11-19T14:45:24Z</dcterms:modified>
</cp:coreProperties>
</file>