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rtlCol="0" anchor="b">
            <a:noAutofit/>
          </a:bodyPr>
          <a:lstStyle>
            <a:lvl1pPr algn="l">
              <a:defRPr sz="3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16041" y="5586890"/>
            <a:ext cx="4941770" cy="396660"/>
          </a:xfrm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/>
              <a:t>Clique para editar o estilo de subtítulo Mestre</a:t>
            </a:r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897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lemento Gráfico 7">
            <a:extLst>
              <a:ext uri="{FF2B5EF4-FFF2-40B4-BE49-F238E27FC236}">
                <a16:creationId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499" y="1020445"/>
            <a:ext cx="3171825" cy="1325563"/>
          </a:xfrm>
        </p:spPr>
        <p:txBody>
          <a:bodyPr rtlCol="0" anchor="b">
            <a:normAutofit/>
          </a:bodyPr>
          <a:lstStyle>
            <a:lvl1pPr>
              <a:defRPr sz="28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33499" y="2924175"/>
            <a:ext cx="3171825" cy="2519363"/>
          </a:xfrm>
        </p:spPr>
        <p:txBody>
          <a:bodyPr rtlCol="0">
            <a:normAutofit/>
          </a:bodyPr>
          <a:lstStyle>
            <a:lvl1pPr marL="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 rtlCol="0"/>
          <a:lstStyle>
            <a:lvl1pPr>
              <a:defRPr sz="900"/>
            </a:lvl1pPr>
          </a:lstStyle>
          <a:p>
            <a:fld id="{00D11C9A-63AE-4BDD-9251-74D1F2A93BB5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 rtlCol="0"/>
          <a:lstStyle>
            <a:lvl1pPr>
              <a:defRPr sz="900"/>
            </a:lvl1pPr>
          </a:lstStyle>
          <a:p>
            <a:endParaRPr lang="pt-BR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 rtlCol="0"/>
          <a:lstStyle>
            <a:lvl1pPr>
              <a:defRPr sz="900"/>
            </a:lvl1pPr>
          </a:lstStyle>
          <a:p>
            <a:fld id="{20A63515-3E70-4118-B1B5-BACBC5CB8B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3851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nha do Tem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áfico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pt-BR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 rtlCol="0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TÍTULO</a:t>
            </a:r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481138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EDITAR OS ESTILOS DE TEXTO MESTRE</a:t>
            </a:r>
          </a:p>
        </p:txBody>
      </p:sp>
      <p:sp>
        <p:nvSpPr>
          <p:cNvPr id="17" name="Espaço Reservado para Texto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75" y="2557463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EDITAR OS ESTILOS DE TEXTO MESTRE</a:t>
            </a:r>
          </a:p>
        </p:txBody>
      </p:sp>
      <p:sp>
        <p:nvSpPr>
          <p:cNvPr id="18" name="Espaço Reservado para Texto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0800" y="3633788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EDITAR OS ESTILOS DE TEXTO MESTRE</a:t>
            </a:r>
          </a:p>
        </p:txBody>
      </p:sp>
      <p:sp>
        <p:nvSpPr>
          <p:cNvPr id="19" name="Espaço Reservado para Texto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5000" y="4710114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EDITAR OS ESTILOS DE TEXTO MESTRE</a:t>
            </a:r>
          </a:p>
        </p:txBody>
      </p:sp>
      <p:sp>
        <p:nvSpPr>
          <p:cNvPr id="34" name="Espaço Reservado para Texto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594478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editar os estilos de texto mestre</a:t>
            </a:r>
          </a:p>
        </p:txBody>
      </p:sp>
      <p:sp>
        <p:nvSpPr>
          <p:cNvPr id="35" name="Espaço Reservado para Texto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8" y="2682564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editar os estilos de texto mestre</a:t>
            </a:r>
          </a:p>
        </p:txBody>
      </p:sp>
      <p:sp>
        <p:nvSpPr>
          <p:cNvPr id="36" name="Espaço Reservado para Texto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7" y="3755394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editar os estilos de texto mestre</a:t>
            </a:r>
          </a:p>
        </p:txBody>
      </p:sp>
      <p:sp>
        <p:nvSpPr>
          <p:cNvPr id="37" name="Espaço Reservado para Texto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79" y="4824430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editar os estilos de texto mestre</a:t>
            </a: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fld id="{00D11C9A-63AE-4BDD-9251-74D1F2A93BB5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55823" y="6356350"/>
            <a:ext cx="1808712" cy="365125"/>
          </a:xfrm>
        </p:spPr>
        <p:txBody>
          <a:bodyPr rtlCol="0"/>
          <a:lstStyle>
            <a:lvl1pPr algn="l">
              <a:defRPr sz="900"/>
            </a:lvl1pPr>
          </a:lstStyle>
          <a:p>
            <a:endParaRPr lang="pt-BR"/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 rtlCol="0"/>
          <a:lstStyle>
            <a:lvl1pPr>
              <a:defRPr sz="900"/>
            </a:lvl1pPr>
          </a:lstStyle>
          <a:p>
            <a:fld id="{20A63515-3E70-4118-B1B5-BACBC5CB8B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564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na do Conteúdo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15" name="Espaço Reservado para Texto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17" name="Espaço Reservado para Texto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31" name="Espaço Reservado para Texto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pt-BR" noProof="0"/>
              <a:t>CLIQUE PARA ADICIONAR UM SUBTÍTULO</a:t>
            </a:r>
          </a:p>
        </p:txBody>
      </p:sp>
      <p:sp>
        <p:nvSpPr>
          <p:cNvPr id="32" name="Espaço Reservado para Texto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33" name="Espaço Reservado para Texto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pt-BR" noProof="0"/>
              <a:t>CLIQUE PARA ADICIONAR UM SUBTÍTULO</a:t>
            </a:r>
          </a:p>
        </p:txBody>
      </p:sp>
      <p:sp>
        <p:nvSpPr>
          <p:cNvPr id="34" name="Espaço Reservado para Texto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12" name="Espaço Reservado para Texto 15">
            <a:extLst>
              <a:ext uri="{FF2B5EF4-FFF2-40B4-BE49-F238E27FC236}">
                <a16:creationId xmlns:a16="http://schemas.microsoft.com/office/drawing/2014/main" id="{3B05E19C-DF33-4515-AC52-F95850810E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pt-BR" noProof="0"/>
              <a:t>CLIQUE PARA ADICIONAR UM SUBTÍTULO</a:t>
            </a:r>
          </a:p>
        </p:txBody>
      </p:sp>
      <p:sp>
        <p:nvSpPr>
          <p:cNvPr id="13" name="Espaço Reservado para Texto 18">
            <a:extLst>
              <a:ext uri="{FF2B5EF4-FFF2-40B4-BE49-F238E27FC236}">
                <a16:creationId xmlns:a16="http://schemas.microsoft.com/office/drawing/2014/main" id="{C0EBC62D-442C-45D3-B66B-C6578FBB3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/>
          <a:p>
            <a:fld id="{00D11C9A-63AE-4BDD-9251-74D1F2A93BB5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endParaRPr lang="pt-BR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fld id="{20A63515-3E70-4118-B1B5-BACBC5CB8B80}" type="slidenum">
              <a:rPr lang="pt-BR" smtClean="0"/>
              <a:t>‹nº›</a:t>
            </a:fld>
            <a:endParaRPr lang="pt-BR"/>
          </a:p>
        </p:txBody>
      </p:sp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9298DCF7-7DC1-4618-8133-F63847B0A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688388" y="0"/>
            <a:ext cx="3503612" cy="23529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653A6567-233D-4A3B-B52B-DE7E5E35A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720943" y="0"/>
            <a:ext cx="2471057" cy="2699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áfico 6">
            <a:extLst>
              <a:ext uri="{FF2B5EF4-FFF2-40B4-BE49-F238E27FC236}">
                <a16:creationId xmlns:a16="http://schemas.microsoft.com/office/drawing/2014/main" id="{64D564EB-CA78-42C6-AD76-3C4E7B3AE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1CFFBB3A-BDCF-4878-8D04-E8BB9A050E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895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na do Conteúdo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8760" y="4156405"/>
            <a:ext cx="3139440" cy="1325563"/>
          </a:xfrm>
        </p:spPr>
        <p:txBody>
          <a:bodyPr rtlCol="0"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15" name="Espaço Reservado para Texto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17" name="Espaço Reservado para Texto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18" name="Espaço Reservado para Texto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19" name="Espaço Reservado para Texto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20" name="Espaço Reservado para Texto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23" name="Espaço Reservado para Texto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24" name="Espaço Reservado para Texto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 rtlCol="0"/>
          <a:lstStyle>
            <a:lvl1pPr>
              <a:defRPr sz="900"/>
            </a:lvl1pPr>
          </a:lstStyle>
          <a:p>
            <a:fld id="{00D11C9A-63AE-4BDD-9251-74D1F2A93BB5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 rtlCol="0"/>
          <a:lstStyle>
            <a:lvl1pPr>
              <a:defRPr sz="900"/>
            </a:lvl1pPr>
          </a:lstStyle>
          <a:p>
            <a:endParaRPr lang="pt-BR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 rtlCol="0"/>
          <a:lstStyle>
            <a:lvl1pPr>
              <a:defRPr sz="900"/>
            </a:lvl1pPr>
          </a:lstStyle>
          <a:p>
            <a:fld id="{20A63515-3E70-4118-B1B5-BACBC5CB8B80}" type="slidenum">
              <a:rPr lang="pt-BR" smtClean="0"/>
              <a:t>‹nº›</a:t>
            </a:fld>
            <a:endParaRPr lang="pt-BR"/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6D8D9106-8780-461D-9091-E074B0A3C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-4696" y="-1"/>
            <a:ext cx="4896735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464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roduçã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rtlCol="0" anchor="b">
            <a:normAutofit/>
          </a:bodyPr>
          <a:lstStyle>
            <a:lvl1pPr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62075" y="3660774"/>
            <a:ext cx="5111750" cy="152558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49FBD260-5143-4B12-B9F8-33E48D548909}"/>
              </a:ext>
            </a:extLst>
          </p:cNvPr>
          <p:cNvCxnSpPr/>
          <p:nvPr/>
        </p:nvCxnSpPr>
        <p:spPr>
          <a:xfrm>
            <a:off x="9096375" y="1497012"/>
            <a:ext cx="3095625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/>
          <p:nvPr/>
        </p:nvCxnSpPr>
        <p:spPr>
          <a:xfrm flipH="1">
            <a:off x="6953250" y="-25401"/>
            <a:ext cx="3790950" cy="6902451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ço Reservado para Data 6">
            <a:extLst>
              <a:ext uri="{FF2B5EF4-FFF2-40B4-BE49-F238E27FC236}">
                <a16:creationId xmlns:a16="http://schemas.microsoft.com/office/drawing/2014/main" id="{70146B66-4F07-44BE-8AAB-48EA5170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fld id="{00D11C9A-63AE-4BDD-9251-74D1F2A93BB5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10" name="Espaço Reservado para Rodapé 7">
            <a:extLst>
              <a:ext uri="{FF2B5EF4-FFF2-40B4-BE49-F238E27FC236}">
                <a16:creationId xmlns:a16="http://schemas.microsoft.com/office/drawing/2014/main" id="{3A927BE5-2F4C-4EBD-9093-C4ED6E30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24463" y="6356350"/>
            <a:ext cx="1743075" cy="365125"/>
          </a:xfrm>
        </p:spPr>
        <p:txBody>
          <a:bodyPr rtlCol="0"/>
          <a:lstStyle>
            <a:lvl1pPr>
              <a:defRPr sz="900"/>
            </a:lvl1pPr>
          </a:lstStyle>
          <a:p>
            <a:endParaRPr lang="pt-BR"/>
          </a:p>
        </p:txBody>
      </p:sp>
      <p:sp>
        <p:nvSpPr>
          <p:cNvPr id="11" name="Espaço Reservado para o Número do Slide 8">
            <a:extLst>
              <a:ext uri="{FF2B5EF4-FFF2-40B4-BE49-F238E27FC236}">
                <a16:creationId xmlns:a16="http://schemas.microsoft.com/office/drawing/2014/main" id="{C4C1336B-CF5E-42FF-80E8-7D33A2D6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fld id="{20A63515-3E70-4118-B1B5-BACBC5CB8B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8403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ervalo da Seçã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571235"/>
            <a:ext cx="4179570" cy="1715531"/>
          </a:xfrm>
        </p:spPr>
        <p:txBody>
          <a:bodyPr rtlCol="0" anchor="ctr">
            <a:noAutofit/>
          </a:bodyPr>
          <a:lstStyle>
            <a:lvl1pPr algn="l">
              <a:defRPr sz="36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876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áfico 6">
            <a:extLst>
              <a:ext uri="{FF2B5EF4-FFF2-40B4-BE49-F238E27FC236}">
                <a16:creationId xmlns:a16="http://schemas.microsoft.com/office/drawing/2014/main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rtlCol="0"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BDAC7E4E-FE06-4E90-8107-6B543E5515ED}"/>
              </a:ext>
            </a:extLst>
          </p:cNvPr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ço Reservado para Texto 15">
            <a:extLst>
              <a:ext uri="{FF2B5EF4-FFF2-40B4-BE49-F238E27FC236}">
                <a16:creationId xmlns:a16="http://schemas.microsoft.com/office/drawing/2014/main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12" name="Espaço Reservado para Texto 18">
            <a:extLst>
              <a:ext uri="{FF2B5EF4-FFF2-40B4-BE49-F238E27FC236}">
                <a16:creationId xmlns:a16="http://schemas.microsoft.com/office/drawing/2014/main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13" name="Espaço Reservado para Texto 15">
            <a:extLst>
              <a:ext uri="{FF2B5EF4-FFF2-40B4-BE49-F238E27FC236}">
                <a16:creationId xmlns:a16="http://schemas.microsoft.com/office/drawing/2014/main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14" name="Espaço Reservado para Texto 18">
            <a:extLst>
              <a:ext uri="{FF2B5EF4-FFF2-40B4-BE49-F238E27FC236}">
                <a16:creationId xmlns:a16="http://schemas.microsoft.com/office/drawing/2014/main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15" name="Espaço Reservado para Texto 15">
            <a:extLst>
              <a:ext uri="{FF2B5EF4-FFF2-40B4-BE49-F238E27FC236}">
                <a16:creationId xmlns:a16="http://schemas.microsoft.com/office/drawing/2014/main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16" name="Espaço Reservado para Texto 18">
            <a:extLst>
              <a:ext uri="{FF2B5EF4-FFF2-40B4-BE49-F238E27FC236}">
                <a16:creationId xmlns:a16="http://schemas.microsoft.com/office/drawing/2014/main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17" name="Espaço Reservado para Data 2">
            <a:extLst>
              <a:ext uri="{FF2B5EF4-FFF2-40B4-BE49-F238E27FC236}">
                <a16:creationId xmlns:a16="http://schemas.microsoft.com/office/drawing/2014/main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 rtlCol="0"/>
          <a:lstStyle>
            <a:lvl1pPr>
              <a:defRPr sz="900"/>
            </a:lvl1pPr>
          </a:lstStyle>
          <a:p>
            <a:fld id="{00D11C9A-63AE-4BDD-9251-74D1F2A93BB5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18" name="Espaço Reservado para Rodapé 3">
            <a:extLst>
              <a:ext uri="{FF2B5EF4-FFF2-40B4-BE49-F238E27FC236}">
                <a16:creationId xmlns:a16="http://schemas.microsoft.com/office/drawing/2014/main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 rtlCol="0"/>
          <a:lstStyle>
            <a:lvl1pPr>
              <a:defRPr sz="900"/>
            </a:lvl1pPr>
          </a:lstStyle>
          <a:p>
            <a:endParaRPr lang="pt-BR"/>
          </a:p>
        </p:txBody>
      </p:sp>
      <p:sp>
        <p:nvSpPr>
          <p:cNvPr id="19" name="Espaço Reservado para o Número do Slide 4">
            <a:extLst>
              <a:ext uri="{FF2B5EF4-FFF2-40B4-BE49-F238E27FC236}">
                <a16:creationId xmlns:a16="http://schemas.microsoft.com/office/drawing/2014/main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 rtlCol="0"/>
          <a:lstStyle>
            <a:lvl1pPr>
              <a:defRPr sz="900"/>
            </a:lvl1pPr>
          </a:lstStyle>
          <a:p>
            <a:fld id="{20A63515-3E70-4118-B1B5-BACBC5CB8B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5324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údo Trê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43104" y="3834606"/>
            <a:ext cx="2882475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pt-BR" noProof="0"/>
              <a:t>CLIQUE PARA EDITAR O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647665" y="3834606"/>
            <a:ext cx="2896671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21" name="Espaço Reservado para Texto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22" name="Espaço Reservado para Conteúdo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066421" y="3834606"/>
            <a:ext cx="2882475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fld id="{00D11C9A-63AE-4BDD-9251-74D1F2A93BB5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endParaRPr lang="pt-BR"/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fld id="{20A63515-3E70-4118-B1B5-BACBC5CB8B80}" type="slidenum">
              <a:rPr lang="pt-BR" smtClean="0"/>
              <a:t>‹nº›</a:t>
            </a:fld>
            <a:endParaRPr lang="pt-BR"/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3105150"/>
          </a:xfrm>
          <a:prstGeom prst="line">
            <a:avLst/>
          </a:prstGeom>
          <a:ln w="31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2238376" cy="24765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32822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 de mercad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#</a:t>
            </a:r>
          </a:p>
        </p:txBody>
      </p:sp>
      <p:sp>
        <p:nvSpPr>
          <p:cNvPr id="23" name="Espaço Reservado para Texto 2">
            <a:extLst>
              <a:ext uri="{FF2B5EF4-FFF2-40B4-BE49-F238E27FC236}">
                <a16:creationId xmlns:a16="http://schemas.microsoft.com/office/drawing/2014/main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#</a:t>
            </a:r>
          </a:p>
        </p:txBody>
      </p:sp>
      <p:sp>
        <p:nvSpPr>
          <p:cNvPr id="24" name="Espaço Reservado para Texto 2">
            <a:extLst>
              <a:ext uri="{FF2B5EF4-FFF2-40B4-BE49-F238E27FC236}">
                <a16:creationId xmlns:a16="http://schemas.microsoft.com/office/drawing/2014/main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#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9698" y="4824188"/>
            <a:ext cx="3124093" cy="462927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26261" y="4824188"/>
            <a:ext cx="3139479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22" name="Espaço Reservado para Conteúdo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38210" y="4824188"/>
            <a:ext cx="3124093" cy="462927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B38B0D13-BD5F-460B-B337-F4A934202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BE72876B-D3DA-4462-9E24-3354D8D02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14A539B6-6E3F-41BA-ACE2-76E8BB651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25" name="Espaço Reservado para Conteúdo 3">
            <a:extLst>
              <a:ext uri="{FF2B5EF4-FFF2-40B4-BE49-F238E27FC236}">
                <a16:creationId xmlns:a16="http://schemas.microsoft.com/office/drawing/2014/main" id="{82D8880F-3EAC-45C9-91F2-19A193791A18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1129698" y="5280763"/>
            <a:ext cx="3124093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26" name="Espaço Reservado para Conteúdo 5">
            <a:extLst>
              <a:ext uri="{FF2B5EF4-FFF2-40B4-BE49-F238E27FC236}">
                <a16:creationId xmlns:a16="http://schemas.microsoft.com/office/drawing/2014/main" id="{9019518E-E850-403D-A5B5-4B53F8C4A56B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526261" y="5280763"/>
            <a:ext cx="3139479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endParaRPr lang="pt-BR" noProof="0"/>
          </a:p>
        </p:txBody>
      </p:sp>
      <p:sp>
        <p:nvSpPr>
          <p:cNvPr id="27" name="Espaço Reservado para Conteúdo 3">
            <a:extLst>
              <a:ext uri="{FF2B5EF4-FFF2-40B4-BE49-F238E27FC236}">
                <a16:creationId xmlns:a16="http://schemas.microsoft.com/office/drawing/2014/main" id="{A8058154-45E5-403E-B714-AC85774F391F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7938210" y="5280763"/>
            <a:ext cx="3124093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fld id="{00D11C9A-63AE-4BDD-9251-74D1F2A93BB5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endParaRPr lang="pt-BR"/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fld id="{20A63515-3E70-4118-B1B5-BACBC5CB8B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8490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teúdo Doi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 rtlCol="0">
            <a:normAutofit/>
          </a:bodyPr>
          <a:lstStyle>
            <a:lvl1pPr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933700" y="3834606"/>
            <a:ext cx="3924300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pt-BR" noProof="0"/>
              <a:t>CLIQUE PARA EDITAR O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7410173" y="3834606"/>
            <a:ext cx="3943627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fld id="{00D11C9A-63AE-4BDD-9251-74D1F2A93BB5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endParaRPr lang="pt-BR"/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fld id="{20A63515-3E70-4118-B1B5-BACBC5CB8B80}" type="slidenum">
              <a:rPr lang="pt-BR" smtClean="0"/>
              <a:t>‹nº›</a:t>
            </a:fld>
            <a:endParaRPr lang="pt-BR"/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5338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adra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ítulo 1">
            <a:extLst>
              <a:ext uri="{FF2B5EF4-FFF2-40B4-BE49-F238E27FC236}">
                <a16:creationId xmlns:a16="http://schemas.microsoft.com/office/drawing/2014/main" id="{B495A4C6-232E-4A1A-B575-7EF7F414F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 rtlCol="0">
            <a:normAutofit/>
          </a:bodyPr>
          <a:lstStyle>
            <a:lvl1pPr algn="l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15" name="Espaço Reservado para Texto 14">
            <a:extLst>
              <a:ext uri="{FF2B5EF4-FFF2-40B4-BE49-F238E27FC236}">
                <a16:creationId xmlns:a16="http://schemas.microsoft.com/office/drawing/2014/main" id="{2B4C6F7E-40F0-42B1-AFE0-D3C95660E0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42517" y="1599947"/>
            <a:ext cx="1706965" cy="492025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pt-BR" noProof="0"/>
              <a:t>Clique para adicionar um nome</a:t>
            </a:r>
          </a:p>
        </p:txBody>
      </p:sp>
      <p:sp>
        <p:nvSpPr>
          <p:cNvPr id="18" name="Espaço Reservado para Texto 14">
            <a:extLst>
              <a:ext uri="{FF2B5EF4-FFF2-40B4-BE49-F238E27FC236}">
                <a16:creationId xmlns:a16="http://schemas.microsoft.com/office/drawing/2014/main" id="{42EE46E3-709F-4AE9-AECE-FD647B6DCFD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38732" y="2378452"/>
            <a:ext cx="1183179" cy="49202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Clique para adicionar um nome</a:t>
            </a:r>
          </a:p>
        </p:txBody>
      </p:sp>
      <p:sp>
        <p:nvSpPr>
          <p:cNvPr id="26" name="Espaço Reservado para Texto 14">
            <a:extLst>
              <a:ext uri="{FF2B5EF4-FFF2-40B4-BE49-F238E27FC236}">
                <a16:creationId xmlns:a16="http://schemas.microsoft.com/office/drawing/2014/main" id="{3194FB4F-01AC-4A0E-BBE2-CF2B69F6FAC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522269" y="2169263"/>
            <a:ext cx="1706965" cy="104857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1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Clique para adicionar um nome</a:t>
            </a:r>
          </a:p>
        </p:txBody>
      </p:sp>
      <p:sp>
        <p:nvSpPr>
          <p:cNvPr id="23" name="Espaço Reservado para Texto 14">
            <a:extLst>
              <a:ext uri="{FF2B5EF4-FFF2-40B4-BE49-F238E27FC236}">
                <a16:creationId xmlns:a16="http://schemas.microsoft.com/office/drawing/2014/main" id="{8E76F955-6B23-4972-8E86-603F19ECF6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21894" y="3528829"/>
            <a:ext cx="1393863" cy="49202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pt-BR" noProof="0"/>
              <a:t>Clique para adicionar um nome</a:t>
            </a:r>
          </a:p>
        </p:txBody>
      </p:sp>
      <p:sp>
        <p:nvSpPr>
          <p:cNvPr id="17" name="Espaço Reservado para Texto 14">
            <a:extLst>
              <a:ext uri="{FF2B5EF4-FFF2-40B4-BE49-F238E27FC236}">
                <a16:creationId xmlns:a16="http://schemas.microsoft.com/office/drawing/2014/main" id="{DDA77547-4FF4-4B15-96F1-DC9B00175B4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940449" y="3528829"/>
            <a:ext cx="1380681" cy="49202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pt-BR" noProof="0"/>
              <a:t>Clique para adicionar um nome</a:t>
            </a:r>
          </a:p>
        </p:txBody>
      </p:sp>
      <p:sp>
        <p:nvSpPr>
          <p:cNvPr id="20" name="Espaço Reservado para Texto 14">
            <a:extLst>
              <a:ext uri="{FF2B5EF4-FFF2-40B4-BE49-F238E27FC236}">
                <a16:creationId xmlns:a16="http://schemas.microsoft.com/office/drawing/2014/main" id="{6E6B6915-DFCC-44EB-9C61-6B7725D1B79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637747" y="4634331"/>
            <a:ext cx="1183179" cy="49202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Clique para adicionar um nome</a:t>
            </a:r>
          </a:p>
        </p:txBody>
      </p:sp>
      <p:sp>
        <p:nvSpPr>
          <p:cNvPr id="19" name="Espaço Reservado para Texto 14">
            <a:extLst>
              <a:ext uri="{FF2B5EF4-FFF2-40B4-BE49-F238E27FC236}">
                <a16:creationId xmlns:a16="http://schemas.microsoft.com/office/drawing/2014/main" id="{6718CC56-7B04-41D0-A320-CCCDC20D761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75224" y="4459860"/>
            <a:ext cx="1183179" cy="49202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Clique para adicionar um nome</a:t>
            </a:r>
          </a:p>
        </p:txBody>
      </p:sp>
      <p:sp>
        <p:nvSpPr>
          <p:cNvPr id="21" name="Espaço Reservado para Texto 14">
            <a:extLst>
              <a:ext uri="{FF2B5EF4-FFF2-40B4-BE49-F238E27FC236}">
                <a16:creationId xmlns:a16="http://schemas.microsoft.com/office/drawing/2014/main" id="{778E1C09-B7DB-4CE7-A5B9-90BCF54448B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52714" y="4321788"/>
            <a:ext cx="1183179" cy="49202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Clique para adicionar um nome</a:t>
            </a:r>
          </a:p>
        </p:txBody>
      </p:sp>
      <p:sp>
        <p:nvSpPr>
          <p:cNvPr id="16" name="Espaço Reservado para Texto 14">
            <a:extLst>
              <a:ext uri="{FF2B5EF4-FFF2-40B4-BE49-F238E27FC236}">
                <a16:creationId xmlns:a16="http://schemas.microsoft.com/office/drawing/2014/main" id="{7CFA026C-42CE-4C20-9DDE-417FDF6CB4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42517" y="5468790"/>
            <a:ext cx="1706965" cy="492025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pt-BR" noProof="0"/>
              <a:t>Clique para adicionar um nome</a:t>
            </a:r>
          </a:p>
        </p:txBody>
      </p:sp>
      <p:sp>
        <p:nvSpPr>
          <p:cNvPr id="22" name="Espaço Reservado para Texto 14">
            <a:extLst>
              <a:ext uri="{FF2B5EF4-FFF2-40B4-BE49-F238E27FC236}">
                <a16:creationId xmlns:a16="http://schemas.microsoft.com/office/drawing/2014/main" id="{0AFAA95F-1461-496C-BAB4-D5D0594554F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801857" y="5195673"/>
            <a:ext cx="1183179" cy="49202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Clique para adicionar um nome</a:t>
            </a:r>
          </a:p>
        </p:txBody>
      </p: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DD194B4E-75F4-47BE-B171-9C64697AB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endCxn id="17" idx="1"/>
          </p:cNvCxnSpPr>
          <p:nvPr/>
        </p:nvCxnSpPr>
        <p:spPr>
          <a:xfrm>
            <a:off x="2315757" y="3774842"/>
            <a:ext cx="7624692" cy="0"/>
          </a:xfrm>
          <a:prstGeom prst="line">
            <a:avLst/>
          </a:prstGeom>
          <a:ln w="444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FEFDA35F-76DF-4FDC-90C9-F9FEDF322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6096000" y="2091972"/>
            <a:ext cx="4678" cy="3376818"/>
          </a:xfrm>
          <a:prstGeom prst="line">
            <a:avLst/>
          </a:prstGeom>
          <a:ln w="444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Espaço Reservado para Data 2">
            <a:extLst>
              <a:ext uri="{FF2B5EF4-FFF2-40B4-BE49-F238E27FC236}">
                <a16:creationId xmlns:a16="http://schemas.microsoft.com/office/drawing/2014/main" id="{B8C04945-62C9-4964-8891-6D30EA90D2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fld id="{00D11C9A-63AE-4BDD-9251-74D1F2A93BB5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32" name="Espaço Reservado para Rodapé 3">
            <a:extLst>
              <a:ext uri="{FF2B5EF4-FFF2-40B4-BE49-F238E27FC236}">
                <a16:creationId xmlns:a16="http://schemas.microsoft.com/office/drawing/2014/main" id="{51029B8B-F669-4889-98DD-901661178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endParaRPr lang="pt-BR"/>
          </a:p>
        </p:txBody>
      </p:sp>
      <p:sp>
        <p:nvSpPr>
          <p:cNvPr id="33" name="Espaço Reservado para o Número do Slide 4">
            <a:extLst>
              <a:ext uri="{FF2B5EF4-FFF2-40B4-BE49-F238E27FC236}">
                <a16:creationId xmlns:a16="http://schemas.microsoft.com/office/drawing/2014/main" id="{7A0B84D6-438D-4B3B-B52C-6F5EC159B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fld id="{20A63515-3E70-4118-B1B5-BACBC5CB8B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88185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áfico 13">
            <a:extLst>
              <a:ext uri="{FF2B5EF4-FFF2-40B4-BE49-F238E27FC236}">
                <a16:creationId xmlns:a16="http://schemas.microsoft.com/office/drawing/2014/main" id="{AE202E03-5C65-4305-B969-65220AD41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41825" b="23071"/>
          <a:stretch/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Título 1">
            <a:extLst>
              <a:ext uri="{FF2B5EF4-FFF2-40B4-BE49-F238E27FC236}">
                <a16:creationId xmlns:a16="http://schemas.microsoft.com/office/drawing/2014/main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rtlCol="0"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20" name="Espaço Reservado para Texto 15">
            <a:extLst>
              <a:ext uri="{FF2B5EF4-FFF2-40B4-BE49-F238E27FC236}">
                <a16:creationId xmlns:a16="http://schemas.microsoft.com/office/drawing/2014/main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25" name="Espaço Reservado para Texto 18">
            <a:extLst>
              <a:ext uri="{FF2B5EF4-FFF2-40B4-BE49-F238E27FC236}">
                <a16:creationId xmlns:a16="http://schemas.microsoft.com/office/drawing/2014/main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26" name="Espaço Reservado para Texto 15">
            <a:extLst>
              <a:ext uri="{FF2B5EF4-FFF2-40B4-BE49-F238E27FC236}">
                <a16:creationId xmlns:a16="http://schemas.microsoft.com/office/drawing/2014/main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27" name="Espaço Reservado para Texto 18">
            <a:extLst>
              <a:ext uri="{FF2B5EF4-FFF2-40B4-BE49-F238E27FC236}">
                <a16:creationId xmlns:a16="http://schemas.microsoft.com/office/drawing/2014/main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28" name="Espaço Reservado para Texto 15">
            <a:extLst>
              <a:ext uri="{FF2B5EF4-FFF2-40B4-BE49-F238E27FC236}">
                <a16:creationId xmlns:a16="http://schemas.microsoft.com/office/drawing/2014/main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29" name="Espaço Reservado para Texto 18">
            <a:extLst>
              <a:ext uri="{FF2B5EF4-FFF2-40B4-BE49-F238E27FC236}">
                <a16:creationId xmlns:a16="http://schemas.microsoft.com/office/drawing/2014/main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21" name="Espaço Reservado para Data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fld id="{00D11C9A-63AE-4BDD-9251-74D1F2A93BB5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22" name="Espaço Reservado para Rodapé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endParaRPr lang="pt-BR"/>
          </a:p>
        </p:txBody>
      </p:sp>
      <p:sp>
        <p:nvSpPr>
          <p:cNvPr id="24" name="Espaço Reservado para o Número do Slide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fld id="{20A63515-3E70-4118-B1B5-BACBC5CB8B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3035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nha do Temp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D46070C-E825-43D0-99F4-8B4614131131}"/>
              </a:ext>
            </a:extLst>
          </p:cNvPr>
          <p:cNvSpPr/>
          <p:nvPr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l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6" name="Espaço Reservado para Texto 10">
            <a:extLst>
              <a:ext uri="{FF2B5EF4-FFF2-40B4-BE49-F238E27FC236}">
                <a16:creationId xmlns:a16="http://schemas.microsoft.com/office/drawing/2014/main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rtlCol="0" anchor="ctr"/>
          <a:lstStyle>
            <a:lvl1pPr marL="0" indent="0" algn="l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pt-BR" noProof="0"/>
              <a:t>Ano</a:t>
            </a:r>
          </a:p>
        </p:txBody>
      </p:sp>
      <p:sp>
        <p:nvSpPr>
          <p:cNvPr id="7" name="Espaço Reservado para Texto 10">
            <a:extLst>
              <a:ext uri="{FF2B5EF4-FFF2-40B4-BE49-F238E27FC236}">
                <a16:creationId xmlns:a16="http://schemas.microsoft.com/office/drawing/2014/main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8" name="Espaço Reservado para Texto 10">
            <a:extLst>
              <a:ext uri="{FF2B5EF4-FFF2-40B4-BE49-F238E27FC236}">
                <a16:creationId xmlns:a16="http://schemas.microsoft.com/office/drawing/2014/main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9" name="Espaço Reservado para Texto 10">
            <a:extLst>
              <a:ext uri="{FF2B5EF4-FFF2-40B4-BE49-F238E27FC236}">
                <a16:creationId xmlns:a16="http://schemas.microsoft.com/office/drawing/2014/main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10" name="Espaço Reservado para Texto 10">
            <a:extLst>
              <a:ext uri="{FF2B5EF4-FFF2-40B4-BE49-F238E27FC236}">
                <a16:creationId xmlns:a16="http://schemas.microsoft.com/office/drawing/2014/main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11" name="Espaço Reservado para Texto 10">
            <a:extLst>
              <a:ext uri="{FF2B5EF4-FFF2-40B4-BE49-F238E27FC236}">
                <a16:creationId xmlns:a16="http://schemas.microsoft.com/office/drawing/2014/main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rtlCol="0" anchor="ctr"/>
          <a:lstStyle>
            <a:lvl1pPr marL="0" indent="0" algn="l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pt-BR" noProof="0"/>
              <a:t>Ano</a:t>
            </a:r>
          </a:p>
        </p:txBody>
      </p:sp>
      <p:sp>
        <p:nvSpPr>
          <p:cNvPr id="12" name="Espaço Reservado para Texto 10">
            <a:extLst>
              <a:ext uri="{FF2B5EF4-FFF2-40B4-BE49-F238E27FC236}">
                <a16:creationId xmlns:a16="http://schemas.microsoft.com/office/drawing/2014/main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13" name="Espaço Reservado para Texto 10">
            <a:extLst>
              <a:ext uri="{FF2B5EF4-FFF2-40B4-BE49-F238E27FC236}">
                <a16:creationId xmlns:a16="http://schemas.microsoft.com/office/drawing/2014/main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14" name="Espaço Reservado para Texto 10">
            <a:extLst>
              <a:ext uri="{FF2B5EF4-FFF2-40B4-BE49-F238E27FC236}">
                <a16:creationId xmlns:a16="http://schemas.microsoft.com/office/drawing/2014/main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15" name="Espaço Reservado para Texto 10">
            <a:extLst>
              <a:ext uri="{FF2B5EF4-FFF2-40B4-BE49-F238E27FC236}">
                <a16:creationId xmlns:a16="http://schemas.microsoft.com/office/drawing/2014/main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16" name="Espaço Reservado para Texto 10">
            <a:extLst>
              <a:ext uri="{FF2B5EF4-FFF2-40B4-BE49-F238E27FC236}">
                <a16:creationId xmlns:a16="http://schemas.microsoft.com/office/drawing/2014/main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17" name="Espaço Reservado para Texto 10">
            <a:extLst>
              <a:ext uri="{FF2B5EF4-FFF2-40B4-BE49-F238E27FC236}">
                <a16:creationId xmlns:a16="http://schemas.microsoft.com/office/drawing/2014/main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18" name="Espaço Reservado para Texto 10">
            <a:extLst>
              <a:ext uri="{FF2B5EF4-FFF2-40B4-BE49-F238E27FC236}">
                <a16:creationId xmlns:a16="http://schemas.microsoft.com/office/drawing/2014/main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19" name="Espaço Reservado para Texto 10">
            <a:extLst>
              <a:ext uri="{FF2B5EF4-FFF2-40B4-BE49-F238E27FC236}">
                <a16:creationId xmlns:a16="http://schemas.microsoft.com/office/drawing/2014/main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0" name="Espaço Reservado para Texto 10">
            <a:extLst>
              <a:ext uri="{FF2B5EF4-FFF2-40B4-BE49-F238E27FC236}">
                <a16:creationId xmlns:a16="http://schemas.microsoft.com/office/drawing/2014/main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1" name="Espaço Reservado para Texto 10">
            <a:extLst>
              <a:ext uri="{FF2B5EF4-FFF2-40B4-BE49-F238E27FC236}">
                <a16:creationId xmlns:a16="http://schemas.microsoft.com/office/drawing/2014/main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2" name="Espaço Reservado para Texto 10">
            <a:extLst>
              <a:ext uri="{FF2B5EF4-FFF2-40B4-BE49-F238E27FC236}">
                <a16:creationId xmlns:a16="http://schemas.microsoft.com/office/drawing/2014/main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3" name="Espaço Reservado para Texto 10">
            <a:extLst>
              <a:ext uri="{FF2B5EF4-FFF2-40B4-BE49-F238E27FC236}">
                <a16:creationId xmlns:a16="http://schemas.microsoft.com/office/drawing/2014/main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4" name="Espaço Reservado para Texto 10">
            <a:extLst>
              <a:ext uri="{FF2B5EF4-FFF2-40B4-BE49-F238E27FC236}">
                <a16:creationId xmlns:a16="http://schemas.microsoft.com/office/drawing/2014/main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5" name="Espaço Reservado para Texto 10">
            <a:extLst>
              <a:ext uri="{FF2B5EF4-FFF2-40B4-BE49-F238E27FC236}">
                <a16:creationId xmlns:a16="http://schemas.microsoft.com/office/drawing/2014/main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6" name="Espaço Reservado para Texto 10">
            <a:extLst>
              <a:ext uri="{FF2B5EF4-FFF2-40B4-BE49-F238E27FC236}">
                <a16:creationId xmlns:a16="http://schemas.microsoft.com/office/drawing/2014/main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7" name="Espaço Reservado para Texto 10">
            <a:extLst>
              <a:ext uri="{FF2B5EF4-FFF2-40B4-BE49-F238E27FC236}">
                <a16:creationId xmlns:a16="http://schemas.microsoft.com/office/drawing/2014/main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8" name="Espaço Reservado para Texto 10">
            <a:extLst>
              <a:ext uri="{FF2B5EF4-FFF2-40B4-BE49-F238E27FC236}">
                <a16:creationId xmlns:a16="http://schemas.microsoft.com/office/drawing/2014/main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9" name="Espaço Reservado para Texto 10">
            <a:extLst>
              <a:ext uri="{FF2B5EF4-FFF2-40B4-BE49-F238E27FC236}">
                <a16:creationId xmlns:a16="http://schemas.microsoft.com/office/drawing/2014/main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30" name="Espaço Reservado para Texto 10">
            <a:extLst>
              <a:ext uri="{FF2B5EF4-FFF2-40B4-BE49-F238E27FC236}">
                <a16:creationId xmlns:a16="http://schemas.microsoft.com/office/drawing/2014/main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31" name="Espaço Reservado para Texto 10">
            <a:extLst>
              <a:ext uri="{FF2B5EF4-FFF2-40B4-BE49-F238E27FC236}">
                <a16:creationId xmlns:a16="http://schemas.microsoft.com/office/drawing/2014/main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FFA35437-CCDE-4D92-B879-F23B329C8EC3}"/>
              </a:ext>
            </a:extLst>
          </p:cNvPr>
          <p:cNvSpPr/>
          <p:nvPr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Espaço Reservado para Data 2">
            <a:extLst>
              <a:ext uri="{FF2B5EF4-FFF2-40B4-BE49-F238E27FC236}">
                <a16:creationId xmlns:a16="http://schemas.microsoft.com/office/drawing/2014/main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fld id="{00D11C9A-63AE-4BDD-9251-74D1F2A93BB5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37" name="Espaço Reservado para Rodapé 3">
            <a:extLst>
              <a:ext uri="{FF2B5EF4-FFF2-40B4-BE49-F238E27FC236}">
                <a16:creationId xmlns:a16="http://schemas.microsoft.com/office/drawing/2014/main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endParaRPr lang="pt-BR"/>
          </a:p>
        </p:txBody>
      </p:sp>
      <p:sp>
        <p:nvSpPr>
          <p:cNvPr id="38" name="Espaço Reservado para o Número do Slide 4">
            <a:extLst>
              <a:ext uri="{FF2B5EF4-FFF2-40B4-BE49-F238E27FC236}">
                <a16:creationId xmlns:a16="http://schemas.microsoft.com/office/drawing/2014/main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fld id="{20A63515-3E70-4118-B1B5-BACBC5CB8B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09390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SmartArt 6">
            <a:extLst>
              <a:ext uri="{FF2B5EF4-FFF2-40B4-BE49-F238E27FC236}">
                <a16:creationId xmlns:a16="http://schemas.microsoft.com/office/drawing/2014/main" id="{156CA116-0F6E-4EE9-B34F-03BA07161A7A}"/>
              </a:ext>
            </a:extLst>
          </p:cNvPr>
          <p:cNvSpPr>
            <a:spLocks noGrp="1"/>
          </p:cNvSpPr>
          <p:nvPr>
            <p:ph type="dgm" sz="quarter" idx="15" hasCustomPrompt="1"/>
          </p:nvPr>
        </p:nvSpPr>
        <p:spPr>
          <a:xfrm>
            <a:off x="838200" y="2136776"/>
            <a:ext cx="10515600" cy="369764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no ícone para adicionar um elemento gráfico SmartArt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fld id="{00D11C9A-63AE-4BDD-9251-74D1F2A93BB5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endParaRPr lang="pt-BR"/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66988B2D-0240-4256-8268-4B9FF1E72363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D8EEAAE1-3D04-41C3-B2D2-B3BEF34C3B27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fld id="{20A63515-3E70-4118-B1B5-BACBC5CB8B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71880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essoas da Equipe do Slide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11" name="Espaço Reservado para Imagem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87181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7" name="Espaço Reservado para Imagem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36914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8" name="Espaço Reservado para Imagem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2757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/>
            </a:lvl1pPr>
            <a:lvl2pPr marL="45720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</a:lstStyle>
          <a:p>
            <a:pPr lvl="0" rtl="0"/>
            <a:r>
              <a:rPr lang="pt-BR" noProof="0"/>
              <a:t>Clique no ícone para adicionar uma imagem</a:t>
            </a:r>
          </a:p>
        </p:txBody>
      </p:sp>
      <p:sp>
        <p:nvSpPr>
          <p:cNvPr id="19" name="Espaço Reservado para Imagem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4745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3248" y="5084524"/>
            <a:ext cx="2123743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3" name="Espaço Reservado para Texto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692980" y="5099206"/>
            <a:ext cx="2135755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4" name="Espaço Reservado para Texto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183644" y="5099206"/>
            <a:ext cx="2123743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5" name="Espaço Reservado para Texto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603525" y="5084524"/>
            <a:ext cx="2123742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6" name="Espaço Reservado para Texto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487181" y="5464114"/>
            <a:ext cx="1845511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7" name="Espaço Reservado para Texto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836913" y="5478796"/>
            <a:ext cx="1855949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8" name="Espaço Reservado para Texto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327577" y="5478796"/>
            <a:ext cx="1845511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9" name="Espaço Reservado para Texto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47458" y="5464114"/>
            <a:ext cx="184551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fld id="{00D11C9A-63AE-4BDD-9251-74D1F2A93BB5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endParaRPr lang="pt-BR"/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fld id="{20A63515-3E70-4118-B1B5-BACBC5CB8B80}" type="slidenum">
              <a:rPr lang="pt-BR" smtClean="0"/>
              <a:t>‹nº›</a:t>
            </a:fld>
            <a:endParaRPr lang="pt-BR"/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4E4B72DA-52CB-4D39-A342-8857B4D95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7334250" y="0"/>
            <a:ext cx="4857750" cy="76200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21D9BCDA-DFB7-41A4-A7C7-CEE86CED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487150" y="0"/>
            <a:ext cx="704850" cy="1724025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1100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936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essoas da Equipe do Slide 8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11" name="Espaço Reservado para Imagem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7" name="Espaço Reservado para Imagem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8" name="Espaço Reservado para Imagem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16934" y="2428875"/>
            <a:ext cx="1066800" cy="1066800"/>
          </a:xfrm>
          <a:solidFill>
            <a:schemeClr val="tx1"/>
          </a:solidFill>
        </p:spPr>
        <p:txBody>
          <a:bodyPr rtlCol="0">
            <a:noAutofit/>
          </a:bodyPr>
          <a:lstStyle>
            <a:lvl1pPr marL="0" indent="0" algn="l"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2pPr>
          </a:lstStyle>
          <a:p>
            <a:pPr lvl="0" rtl="0"/>
            <a:r>
              <a:rPr lang="pt-BR" noProof="0"/>
              <a:t>Clique no ícone para adicionar uma imagem</a:t>
            </a:r>
          </a:p>
        </p:txBody>
      </p:sp>
      <p:sp>
        <p:nvSpPr>
          <p:cNvPr id="19" name="Espaço Reservado para Imagem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6" name="Espaço Reservado para Texto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390120" y="3782039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3" name="Espaço Reservado para Texto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69060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7" name="Espaço Reservado para Texto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739214" y="3796721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4" name="Espaço Reservado para Texto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339926" y="3669060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8" name="Espaço Reservado para Texto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217963" y="3796721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5" name="Espaço Reservado para Texto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9" name="Espaço Reservado para Texto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634432" y="3782039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55" name="Espaço Reservado para Imagem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56" name="Espaço Reservado para Imagem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57" name="Espaço Reservado para Imagem 10">
            <a:extLst>
              <a:ext uri="{FF2B5EF4-FFF2-40B4-BE49-F238E27FC236}">
                <a16:creationId xmlns:a16="http://schemas.microsoft.com/office/drawing/2014/main" id="{0FB38616-82FB-4DAD-A82E-3777ACB4114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16934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2pPr>
          </a:lstStyle>
          <a:p>
            <a:pPr lvl="0" rtl="0"/>
            <a:r>
              <a:rPr lang="pt-BR" noProof="0"/>
              <a:t>Clique no ícone para adicionar uma imagem</a:t>
            </a:r>
          </a:p>
        </p:txBody>
      </p:sp>
      <p:sp>
        <p:nvSpPr>
          <p:cNvPr id="58" name="Espaço Reservado para Imagem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54" name="Espaço Reservado para Texto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62" name="Espaço Reservado para Texto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390120" y="5640875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59" name="Espaço Reservado para Texto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27896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63" name="Espaço Reservado para Texto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739214" y="5655557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60" name="Espaço Reservado para Texto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27896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64" name="Espaço Reservado para Texto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229878" y="5655557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61" name="Espaço Reservado para Texto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65" name="Espaço Reservado para Texto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634432" y="5640875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fld id="{00D11C9A-63AE-4BDD-9251-74D1F2A93BB5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endParaRPr lang="pt-BR"/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fld id="{20A63515-3E70-4118-B1B5-BACBC5CB8B80}" type="slidenum">
              <a:rPr lang="pt-BR" smtClean="0"/>
              <a:t>‹nº›</a:t>
            </a:fld>
            <a:endParaRPr lang="pt-BR"/>
          </a:p>
        </p:txBody>
      </p:sp>
      <p:pic>
        <p:nvPicPr>
          <p:cNvPr id="13" name="Gráfico 12">
            <a:extLst>
              <a:ext uri="{FF2B5EF4-FFF2-40B4-BE49-F238E27FC236}">
                <a16:creationId xmlns:a16="http://schemas.microsoft.com/office/drawing/2014/main" id="{B0DFD584-E5CF-41EF-B51E-679CE22DD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E5C02DDF-25A6-42C7-9525-F279CE209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249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údo 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ADC2540D-94C4-405B-8607-0CEDD6F54B9C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75447" y="2370670"/>
            <a:ext cx="1856232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pt-BR" noProof="0"/>
              <a:t>Clique para adicionar o conteúdo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#</a:t>
            </a:r>
          </a:p>
        </p:txBody>
      </p:sp>
      <p:sp>
        <p:nvSpPr>
          <p:cNvPr id="17" name="Espaço Reservado para Texto 2">
            <a:extLst>
              <a:ext uri="{FF2B5EF4-FFF2-40B4-BE49-F238E27FC236}">
                <a16:creationId xmlns:a16="http://schemas.microsoft.com/office/drawing/2014/main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8200" y="5120722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24" name="Espaço Reservado para Conteúdo 10">
            <a:extLst>
              <a:ext uri="{FF2B5EF4-FFF2-40B4-BE49-F238E27FC236}">
                <a16:creationId xmlns:a16="http://schemas.microsoft.com/office/drawing/2014/main" id="{11C6EC54-ADFA-4CFF-9E9B-DC7E96C854C2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805651" y="2370670"/>
            <a:ext cx="1856232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pt-BR" noProof="0"/>
              <a:t>Clique para adicionar o conteúdo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#</a:t>
            </a:r>
          </a:p>
        </p:txBody>
      </p:sp>
      <p:sp>
        <p:nvSpPr>
          <p:cNvPr id="18" name="Espaço Reservado para Texto 4">
            <a:extLst>
              <a:ext uri="{FF2B5EF4-FFF2-40B4-BE49-F238E27FC236}">
                <a16:creationId xmlns:a16="http://schemas.microsoft.com/office/drawing/2014/main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pt-BR" noProof="0"/>
              <a:t>CLIQUE PARA EDITAR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3562665" y="5120722"/>
            <a:ext cx="2342205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25" name="Espaço Reservado para Conteúdo 10">
            <a:extLst>
              <a:ext uri="{FF2B5EF4-FFF2-40B4-BE49-F238E27FC236}">
                <a16:creationId xmlns:a16="http://schemas.microsoft.com/office/drawing/2014/main" id="{1B6DD41C-FCE2-4AC6-A235-2FF1B905DAAD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30117" y="2370670"/>
            <a:ext cx="1856232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pt-BR" noProof="0"/>
              <a:t>Clique para adicionar o conteúdo</a:t>
            </a:r>
          </a:p>
        </p:txBody>
      </p:sp>
      <p:sp>
        <p:nvSpPr>
          <p:cNvPr id="21" name="Espaço Reservado para Texto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#</a:t>
            </a:r>
          </a:p>
        </p:txBody>
      </p:sp>
      <p:sp>
        <p:nvSpPr>
          <p:cNvPr id="19" name="Espaço Reservado para Texto 2">
            <a:extLst>
              <a:ext uri="{FF2B5EF4-FFF2-40B4-BE49-F238E27FC236}">
                <a16:creationId xmlns:a16="http://schemas.microsoft.com/office/drawing/2014/main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2" name="Espaço Reservado para Conteúdo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98609" y="5120722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26" name="Espaço Reservado para Conteúdo 10">
            <a:extLst>
              <a:ext uri="{FF2B5EF4-FFF2-40B4-BE49-F238E27FC236}">
                <a16:creationId xmlns:a16="http://schemas.microsoft.com/office/drawing/2014/main" id="{CEB4C3DB-E51E-4479-90C2-DFE5DB4B2482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260321" y="2370670"/>
            <a:ext cx="1856232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pt-BR" noProof="0"/>
              <a:t>Clique para adicionar o conteúdo</a:t>
            </a:r>
          </a:p>
        </p:txBody>
      </p:sp>
      <p:sp>
        <p:nvSpPr>
          <p:cNvPr id="14" name="Espaço Reservado para Texto 2">
            <a:extLst>
              <a:ext uri="{FF2B5EF4-FFF2-40B4-BE49-F238E27FC236}">
                <a16:creationId xmlns:a16="http://schemas.microsoft.com/office/drawing/2014/main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#</a:t>
            </a:r>
          </a:p>
        </p:txBody>
      </p:sp>
      <p:sp>
        <p:nvSpPr>
          <p:cNvPr id="23" name="Espaço Reservado para Texto 2">
            <a:extLst>
              <a:ext uri="{FF2B5EF4-FFF2-40B4-BE49-F238E27FC236}">
                <a16:creationId xmlns:a16="http://schemas.microsoft.com/office/drawing/2014/main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spaço Reservado para Conteúdo 3">
            <a:extLst>
              <a:ext uri="{FF2B5EF4-FFF2-40B4-BE49-F238E27FC236}">
                <a16:creationId xmlns:a16="http://schemas.microsoft.com/office/drawing/2014/main" id="{492F9083-A886-4EEB-94D6-1FAE6DC33000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9023074" y="5120366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fld id="{00D11C9A-63AE-4BDD-9251-74D1F2A93BB5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endParaRPr lang="pt-BR"/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fld id="{20A63515-3E70-4118-B1B5-BACBC5CB8B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48675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Resu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rtlCol="0" anchor="b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76875" y="3682546"/>
            <a:ext cx="5111750" cy="1525588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876300"/>
            <a:ext cx="4762500" cy="1628775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A768C87F-B9C3-4DFF-8454-F3F52CE4346B}"/>
              </a:ext>
            </a:extLst>
          </p:cNvPr>
          <p:cNvCxnSpPr>
            <a:cxnSpLocks/>
          </p:cNvCxnSpPr>
          <p:nvPr/>
        </p:nvCxnSpPr>
        <p:spPr>
          <a:xfrm flipH="1" flipV="1">
            <a:off x="2638425" y="0"/>
            <a:ext cx="2124076" cy="5186363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spaço Reservado para Data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fld id="{00D11C9A-63AE-4BDD-9251-74D1F2A93BB5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22" name="Espaço Reservado para Rodapé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endParaRPr lang="pt-BR"/>
          </a:p>
        </p:txBody>
      </p:sp>
      <p:sp>
        <p:nvSpPr>
          <p:cNvPr id="24" name="Espaço Reservado para o Número do Slide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fld id="{20A63515-3E70-4118-B1B5-BACBC5CB8B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346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echament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rtlCol="0" anchor="b">
            <a:noAutofit/>
          </a:bodyPr>
          <a:lstStyle>
            <a:lvl1pPr algn="l">
              <a:defRPr sz="32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67200" y="3238103"/>
            <a:ext cx="4179570" cy="2004161"/>
          </a:xfrm>
        </p:spPr>
        <p:txBody>
          <a:bodyPr rtlCol="0"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/>
              <a:t>Clique para editar o estilo de subtítulo Mestre</a:t>
            </a: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Espaço Reservado para Data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 rtlCol="0"/>
          <a:lstStyle>
            <a:lvl1pPr>
              <a:defRPr sz="900"/>
            </a:lvl1pPr>
          </a:lstStyle>
          <a:p>
            <a:fld id="{00D11C9A-63AE-4BDD-9251-74D1F2A93BB5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10" name="Espaço Reservado para Rodapé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 rtlCol="0"/>
          <a:lstStyle>
            <a:lvl1pPr>
              <a:defRPr sz="900"/>
            </a:lvl1pPr>
          </a:lstStyle>
          <a:p>
            <a:endParaRPr lang="pt-BR"/>
          </a:p>
        </p:txBody>
      </p:sp>
      <p:sp>
        <p:nvSpPr>
          <p:cNvPr id="11" name="Espaço Reservado para o Número do Slide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 rtlCol="0"/>
          <a:lstStyle>
            <a:lvl1pPr>
              <a:defRPr sz="900"/>
            </a:lvl1pPr>
          </a:lstStyle>
          <a:p>
            <a:fld id="{20A63515-3E70-4118-B1B5-BACBC5CB8B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7016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D11C9A-63AE-4BDD-9251-74D1F2A93BB5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63515-3E70-4118-B1B5-BACBC5CB8B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6129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  <p:sldLayoutId id="2147483729" r:id="rId18"/>
    <p:sldLayoutId id="2147483730" r:id="rId19"/>
    <p:sldLayoutId id="2147483731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5DF1F56-32C8-E6B4-84FB-B37C46E53B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150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668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06C7E4-1B94-45F1-A01A-DA36D502E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589" y="1933366"/>
            <a:ext cx="5739618" cy="1325563"/>
          </a:xfrm>
        </p:spPr>
        <p:txBody>
          <a:bodyPr/>
          <a:lstStyle/>
          <a:p>
            <a:r>
              <a:rPr lang="pt-BR" dirty="0"/>
              <a:t>Título do trabalho</a:t>
            </a:r>
            <a:br>
              <a:rPr lang="pt-BR" dirty="0"/>
            </a:br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8D60B58-3381-49CB-8110-325315124C00}"/>
              </a:ext>
            </a:extLst>
          </p:cNvPr>
          <p:cNvSpPr txBox="1"/>
          <p:nvPr/>
        </p:nvSpPr>
        <p:spPr>
          <a:xfrm>
            <a:off x="1139483" y="3869007"/>
            <a:ext cx="4642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Autores</a:t>
            </a:r>
          </a:p>
          <a:p>
            <a:r>
              <a:rPr lang="pt-BR" dirty="0"/>
              <a:t>Afiliação</a:t>
            </a:r>
          </a:p>
        </p:txBody>
      </p:sp>
    </p:spTree>
    <p:extLst>
      <p:ext uri="{BB962C8B-B14F-4D97-AF65-F5344CB8AC3E}">
        <p14:creationId xmlns:p14="http://schemas.microsoft.com/office/powerpoint/2010/main" val="4162810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EF90E5-21ED-4862-A28B-E9A8DE1F3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D325B63-70BA-44AB-808F-EFCEDDBE4E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5997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F0FE57-07D6-4A0A-B78A-7768B9943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66E6D29-57ED-4CCD-AD5C-2352D92A2B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2921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0A5F37-DCF9-4045-B89F-7D1304796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6CDA8F6-7C8C-495E-8F99-59F9FEA5E4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5174982"/>
      </p:ext>
    </p:extLst>
  </p:cSld>
  <p:clrMapOvr>
    <a:masterClrMapping/>
  </p:clrMapOvr>
</p:sld>
</file>

<file path=ppt/theme/theme1.xml><?xml version="1.0" encoding="utf-8"?>
<a:theme xmlns:a="http://schemas.openxmlformats.org/drawingml/2006/main" name="Linha única">
  <a:themeElements>
    <a:clrScheme name="Custom 16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F4EF"/>
      </a:accent1>
      <a:accent2>
        <a:srgbClr val="F7F6F3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noline" id="{080CB5C6-FA0A-40B0-8C1A-A4BA88D91EE0}" vid="{DC98E595-77B2-413A-A4EA-B47400BD13C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de vendas clara e minimalista</Template>
  <TotalTime>13</TotalTime>
  <Words>6</Words>
  <Application>Microsoft Office PowerPoint</Application>
  <PresentationFormat>Widescreen</PresentationFormat>
  <Paragraphs>3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8" baseType="lpstr">
      <vt:lpstr>Arial</vt:lpstr>
      <vt:lpstr>Tenorite</vt:lpstr>
      <vt:lpstr>Linha única</vt:lpstr>
      <vt:lpstr>Apresentação do PowerPoint</vt:lpstr>
      <vt:lpstr>Título do trabalho 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Francisco José  de Paula Filho</dc:creator>
  <cp:lastModifiedBy>User</cp:lastModifiedBy>
  <cp:revision>4</cp:revision>
  <dcterms:created xsi:type="dcterms:W3CDTF">2024-10-04T22:14:23Z</dcterms:created>
  <dcterms:modified xsi:type="dcterms:W3CDTF">2024-10-05T22:11:25Z</dcterms:modified>
</cp:coreProperties>
</file>